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BFE224-A761-4B02-8FC5-AF6588E11F88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D149E61-8C3C-44D5-A28C-CCC6963243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Levels of Management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Levels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1800" dirty="0" smtClean="0"/>
              <a:t>In </a:t>
            </a:r>
            <a:r>
              <a:rPr lang="en-US" sz="1800" dirty="0"/>
              <a:t>an </a:t>
            </a:r>
            <a:r>
              <a:rPr lang="en-US" sz="1800" dirty="0" smtClean="0"/>
              <a:t>organization </a:t>
            </a:r>
            <a:r>
              <a:rPr lang="en-US" sz="1800" dirty="0"/>
              <a:t>managers differ in their status and power. There is a line of demarcation that distinguish managers on the basis of powers and authority they enjoy. There are generally three levels of management in any </a:t>
            </a:r>
            <a:r>
              <a:rPr lang="en-US" sz="1800" dirty="0" smtClean="0"/>
              <a:t>organizations</a:t>
            </a:r>
            <a:r>
              <a:rPr lang="en-US" sz="1800" dirty="0"/>
              <a:t>.</a:t>
            </a:r>
          </a:p>
          <a:p>
            <a:pPr algn="just">
              <a:buNone/>
            </a:pPr>
            <a:r>
              <a:rPr lang="en-US" sz="1800" b="1" dirty="0" smtClean="0"/>
              <a:t>-  Top </a:t>
            </a:r>
            <a:r>
              <a:rPr lang="en-US" sz="1800" b="1" dirty="0"/>
              <a:t>Level Management:</a:t>
            </a:r>
            <a:endParaRPr lang="en-US" sz="1800" dirty="0"/>
          </a:p>
          <a:p>
            <a:pPr lvl="1" algn="just"/>
            <a:r>
              <a:rPr lang="en-US" sz="1800" dirty="0"/>
              <a:t>Top level management, also called functional management or strategic management,</a:t>
            </a:r>
          </a:p>
          <a:p>
            <a:pPr lvl="1" algn="just"/>
            <a:r>
              <a:rPr lang="en-US" sz="1800" dirty="0"/>
              <a:t>It is the topmost decision-making body in the organization.</a:t>
            </a:r>
          </a:p>
          <a:p>
            <a:pPr lvl="1" algn="just"/>
            <a:r>
              <a:rPr lang="en-US" sz="1800" dirty="0"/>
              <a:t>It is the ultimate source of power and authority.</a:t>
            </a:r>
          </a:p>
          <a:p>
            <a:pPr lvl="1" algn="just"/>
            <a:r>
              <a:rPr lang="en-US" sz="1800" b="1" dirty="0"/>
              <a:t>Functions of Top-Level Management: </a:t>
            </a:r>
            <a:r>
              <a:rPr lang="en-US" sz="1800" dirty="0"/>
              <a:t>Planning &amp; Decision Makings are main function of top-level management. which includes formulating of basic policies, making corporate plan, deciding the corporate goal and take decisions regarding survival, growth and profitability of the organization as a whole.</a:t>
            </a:r>
          </a:p>
          <a:p>
            <a:pPr lvl="1" algn="just"/>
            <a:r>
              <a:rPr lang="en-US" sz="1800" dirty="0"/>
              <a:t>They decide the structure or the organization and appoint various executives.</a:t>
            </a:r>
          </a:p>
          <a:p>
            <a:pPr lvl="1" algn="just"/>
            <a:r>
              <a:rPr lang="en-US" sz="1800" dirty="0"/>
              <a:t>It comprises of directors selected by the owners or shareholders of the organization along with chief executives officer (CEO), general managers, managing directors, chairman etc.</a:t>
            </a:r>
          </a:p>
          <a:p>
            <a:pPr algn="just">
              <a:buNone/>
            </a:pP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Levels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 algn="just">
              <a:buFontTx/>
              <a:buChar char="-"/>
            </a:pPr>
            <a:r>
              <a:rPr lang="en-US" b="1" dirty="0" smtClean="0"/>
              <a:t>Middle Level Management</a:t>
            </a:r>
          </a:p>
          <a:p>
            <a:pPr algn="just"/>
            <a:r>
              <a:rPr lang="en-US" dirty="0"/>
              <a:t>The managers in the middle level are appointed to act as a channel of communication between the top level and lower-level management.</a:t>
            </a:r>
          </a:p>
          <a:p>
            <a:pPr algn="just"/>
            <a:r>
              <a:rPr lang="en-US" dirty="0"/>
              <a:t>They are responsible for communicating and interpreting the policies made at the top level to the lower management along with coordination between various units at the lower level.</a:t>
            </a:r>
          </a:p>
          <a:p>
            <a:pPr algn="just"/>
            <a:r>
              <a:rPr lang="en-US" b="1" dirty="0"/>
              <a:t>Functions of Middle-Level Management: </a:t>
            </a:r>
            <a:r>
              <a:rPr lang="en-US" dirty="0"/>
              <a:t>Their main function is concerned with overall functioning of their respective departments which includes departmental plans, establish departmental goals and perform various activities for smooth functioning of their department.</a:t>
            </a:r>
          </a:p>
          <a:p>
            <a:pPr algn="just">
              <a:buNone/>
            </a:pPr>
            <a:r>
              <a:rPr lang="en-US" dirty="0"/>
              <a:t>This level comprises of departmental heads, deputy managers etc.</a:t>
            </a:r>
          </a:p>
          <a:p>
            <a:pPr marL="342900" lvl="1" indent="-342900"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Levels of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b="1" dirty="0" smtClean="0"/>
              <a:t>-  Lower-Level </a:t>
            </a:r>
            <a:r>
              <a:rPr lang="en-US" b="1" dirty="0"/>
              <a:t>Management</a:t>
            </a:r>
            <a:endParaRPr lang="en-US" dirty="0"/>
          </a:p>
          <a:p>
            <a:pPr algn="just"/>
            <a:r>
              <a:rPr lang="en-US" dirty="0"/>
              <a:t>Lower-level management, also called operative management or supervisory management</a:t>
            </a:r>
          </a:p>
          <a:p>
            <a:pPr algn="just"/>
            <a:r>
              <a:rPr lang="en-US" dirty="0"/>
              <a:t>consists of supervisors, foremen, superintendents etc.</a:t>
            </a:r>
          </a:p>
          <a:p>
            <a:pPr algn="just"/>
            <a:r>
              <a:rPr lang="en-US" dirty="0"/>
              <a:t>They are responsible for taking decisions which are of routine nature.</a:t>
            </a:r>
          </a:p>
          <a:p>
            <a:pPr algn="just"/>
            <a:r>
              <a:rPr lang="en-US" dirty="0"/>
              <a:t>They directly guide, instruct and supervise the job of workers.</a:t>
            </a:r>
          </a:p>
          <a:p>
            <a:pPr algn="just"/>
            <a:r>
              <a:rPr lang="en-US" dirty="0"/>
              <a:t>The managers at lower level responsible to ensure discipline among the workers, evaluate their performance and report to the higher authorities.</a:t>
            </a:r>
          </a:p>
          <a:p>
            <a:pPr algn="just"/>
            <a:r>
              <a:rPr lang="en-US" dirty="0"/>
              <a:t>They are also entrusted with communication of workers’ grievances to the higher management. They act as a link between the middle management and the workers at the lowest level.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</TotalTime>
  <Words>256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Levels of Management</vt:lpstr>
      <vt:lpstr>Levels of Management</vt:lpstr>
      <vt:lpstr>Levels of Management</vt:lpstr>
      <vt:lpstr>Levels of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Levels of Management</dc:title>
  <dc:creator>Hp</dc:creator>
  <cp:lastModifiedBy>Hp</cp:lastModifiedBy>
  <cp:revision>2</cp:revision>
  <dcterms:created xsi:type="dcterms:W3CDTF">2024-10-17T14:39:12Z</dcterms:created>
  <dcterms:modified xsi:type="dcterms:W3CDTF">2024-10-17T14:44:04Z</dcterms:modified>
</cp:coreProperties>
</file>